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3C034-65EF-495E-8FDA-21E2E54AD6B2}" v="84" dt="2025-08-28T08:42:44.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16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es Makki" userId="d0c14dd2-ce13-49c4-820b-c6a5e60d5a8d" providerId="ADAL" clId="{8863C034-65EF-495E-8FDA-21E2E54AD6B2}"/>
    <pc:docChg chg="undo custSel addSld delSld modSld sldOrd">
      <pc:chgData name="Fares Makki" userId="d0c14dd2-ce13-49c4-820b-c6a5e60d5a8d" providerId="ADAL" clId="{8863C034-65EF-495E-8FDA-21E2E54AD6B2}" dt="2025-08-28T09:03:12.512" v="4068" actId="20577"/>
      <pc:docMkLst>
        <pc:docMk/>
      </pc:docMkLst>
      <pc:sldChg chg="addSp delSp modSp new mod modAnim modNotesTx">
        <pc:chgData name="Fares Makki" userId="d0c14dd2-ce13-49c4-820b-c6a5e60d5a8d" providerId="ADAL" clId="{8863C034-65EF-495E-8FDA-21E2E54AD6B2}" dt="2025-08-28T07:31:29.850" v="580" actId="1076"/>
        <pc:sldMkLst>
          <pc:docMk/>
          <pc:sldMk cId="2696550788" sldId="257"/>
        </pc:sldMkLst>
        <pc:spChg chg="mod">
          <ac:chgData name="Fares Makki" userId="d0c14dd2-ce13-49c4-820b-c6a5e60d5a8d" providerId="ADAL" clId="{8863C034-65EF-495E-8FDA-21E2E54AD6B2}" dt="2025-08-28T07:13:48.940" v="11" actId="20577"/>
          <ac:spMkLst>
            <pc:docMk/>
            <pc:sldMk cId="2696550788" sldId="257"/>
            <ac:spMk id="2" creationId="{3732E5F2-8844-773A-1482-0A53E2932D09}"/>
          </ac:spMkLst>
        </pc:spChg>
        <pc:spChg chg="mod">
          <ac:chgData name="Fares Makki" userId="d0c14dd2-ce13-49c4-820b-c6a5e60d5a8d" providerId="ADAL" clId="{8863C034-65EF-495E-8FDA-21E2E54AD6B2}" dt="2025-08-28T07:29:43.840" v="564" actId="20577"/>
          <ac:spMkLst>
            <pc:docMk/>
            <pc:sldMk cId="2696550788" sldId="257"/>
            <ac:spMk id="3" creationId="{B40BF882-7F0B-C72B-843C-4305288097FC}"/>
          </ac:spMkLst>
        </pc:spChg>
        <pc:picChg chg="add mod">
          <ac:chgData name="Fares Makki" userId="d0c14dd2-ce13-49c4-820b-c6a5e60d5a8d" providerId="ADAL" clId="{8863C034-65EF-495E-8FDA-21E2E54AD6B2}" dt="2025-08-28T07:29:52.631" v="568" actId="14100"/>
          <ac:picMkLst>
            <pc:docMk/>
            <pc:sldMk cId="2696550788" sldId="257"/>
            <ac:picMk id="4" creationId="{EADA3F9C-F0DF-9D37-DC32-07E044AAEAFA}"/>
          </ac:picMkLst>
        </pc:picChg>
        <pc:picChg chg="add del mod">
          <ac:chgData name="Fares Makki" userId="d0c14dd2-ce13-49c4-820b-c6a5e60d5a8d" providerId="ADAL" clId="{8863C034-65EF-495E-8FDA-21E2E54AD6B2}" dt="2025-08-28T07:31:12.280" v="575" actId="478"/>
          <ac:picMkLst>
            <pc:docMk/>
            <pc:sldMk cId="2696550788" sldId="257"/>
            <ac:picMk id="2050" creationId="{3DECCFB6-5DC8-F055-6352-DF035693230C}"/>
          </ac:picMkLst>
        </pc:picChg>
        <pc:picChg chg="add">
          <ac:chgData name="Fares Makki" userId="d0c14dd2-ce13-49c4-820b-c6a5e60d5a8d" providerId="ADAL" clId="{8863C034-65EF-495E-8FDA-21E2E54AD6B2}" dt="2025-08-28T07:31:08.070" v="574"/>
          <ac:picMkLst>
            <pc:docMk/>
            <pc:sldMk cId="2696550788" sldId="257"/>
            <ac:picMk id="2052" creationId="{FB7E5432-C07D-1096-A5AC-0C77AE1E877D}"/>
          </ac:picMkLst>
        </pc:picChg>
        <pc:picChg chg="add mod">
          <ac:chgData name="Fares Makki" userId="d0c14dd2-ce13-49c4-820b-c6a5e60d5a8d" providerId="ADAL" clId="{8863C034-65EF-495E-8FDA-21E2E54AD6B2}" dt="2025-08-28T07:31:29.850" v="580" actId="1076"/>
          <ac:picMkLst>
            <pc:docMk/>
            <pc:sldMk cId="2696550788" sldId="257"/>
            <ac:picMk id="2054" creationId="{EC9D4197-8B04-8624-8B3B-171E6B8F0786}"/>
          </ac:picMkLst>
        </pc:picChg>
      </pc:sldChg>
      <pc:sldChg chg="addSp modSp new mod">
        <pc:chgData name="Fares Makki" userId="d0c14dd2-ce13-49c4-820b-c6a5e60d5a8d" providerId="ADAL" clId="{8863C034-65EF-495E-8FDA-21E2E54AD6B2}" dt="2025-08-28T07:59:23.010" v="1544" actId="20577"/>
        <pc:sldMkLst>
          <pc:docMk/>
          <pc:sldMk cId="1219819701" sldId="258"/>
        </pc:sldMkLst>
        <pc:spChg chg="mod">
          <ac:chgData name="Fares Makki" userId="d0c14dd2-ce13-49c4-820b-c6a5e60d5a8d" providerId="ADAL" clId="{8863C034-65EF-495E-8FDA-21E2E54AD6B2}" dt="2025-08-28T07:27:09.035" v="550" actId="20577"/>
          <ac:spMkLst>
            <pc:docMk/>
            <pc:sldMk cId="1219819701" sldId="258"/>
            <ac:spMk id="2" creationId="{14DE4AE9-18A7-83B0-0930-8ADE70194A40}"/>
          </ac:spMkLst>
        </pc:spChg>
        <pc:spChg chg="mod">
          <ac:chgData name="Fares Makki" userId="d0c14dd2-ce13-49c4-820b-c6a5e60d5a8d" providerId="ADAL" clId="{8863C034-65EF-495E-8FDA-21E2E54AD6B2}" dt="2025-08-28T07:59:23.010" v="1544" actId="20577"/>
          <ac:spMkLst>
            <pc:docMk/>
            <pc:sldMk cId="1219819701" sldId="258"/>
            <ac:spMk id="3" creationId="{65BCC660-4C0C-DEBF-2755-D3956F2421F5}"/>
          </ac:spMkLst>
        </pc:spChg>
        <pc:picChg chg="add mod">
          <ac:chgData name="Fares Makki" userId="d0c14dd2-ce13-49c4-820b-c6a5e60d5a8d" providerId="ADAL" clId="{8863C034-65EF-495E-8FDA-21E2E54AD6B2}" dt="2025-08-28T07:39:15.380" v="798" actId="1076"/>
          <ac:picMkLst>
            <pc:docMk/>
            <pc:sldMk cId="1219819701" sldId="258"/>
            <ac:picMk id="3074" creationId="{FDC7F29A-A2BB-6F15-B31C-89B86AFA6579}"/>
          </ac:picMkLst>
        </pc:picChg>
      </pc:sldChg>
      <pc:sldChg chg="addSp modSp new">
        <pc:chgData name="Fares Makki" userId="d0c14dd2-ce13-49c4-820b-c6a5e60d5a8d" providerId="ADAL" clId="{8863C034-65EF-495E-8FDA-21E2E54AD6B2}" dt="2025-08-28T07:29:10.880" v="555" actId="1076"/>
        <pc:sldMkLst>
          <pc:docMk/>
          <pc:sldMk cId="2313758635" sldId="259"/>
        </pc:sldMkLst>
        <pc:picChg chg="add mod">
          <ac:chgData name="Fares Makki" userId="d0c14dd2-ce13-49c4-820b-c6a5e60d5a8d" providerId="ADAL" clId="{8863C034-65EF-495E-8FDA-21E2E54AD6B2}" dt="2025-08-28T07:29:10.880" v="555" actId="1076"/>
          <ac:picMkLst>
            <pc:docMk/>
            <pc:sldMk cId="2313758635" sldId="259"/>
            <ac:picMk id="1026" creationId="{308BEB62-6F07-A092-DC3A-C6496899E934}"/>
          </ac:picMkLst>
        </pc:picChg>
      </pc:sldChg>
      <pc:sldChg chg="addSp modSp new mod">
        <pc:chgData name="Fares Makki" userId="d0c14dd2-ce13-49c4-820b-c6a5e60d5a8d" providerId="ADAL" clId="{8863C034-65EF-495E-8FDA-21E2E54AD6B2}" dt="2025-08-28T08:05:01.791" v="1931" actId="27636"/>
        <pc:sldMkLst>
          <pc:docMk/>
          <pc:sldMk cId="2924223173" sldId="260"/>
        </pc:sldMkLst>
        <pc:spChg chg="mod">
          <ac:chgData name="Fares Makki" userId="d0c14dd2-ce13-49c4-820b-c6a5e60d5a8d" providerId="ADAL" clId="{8863C034-65EF-495E-8FDA-21E2E54AD6B2}" dt="2025-08-28T07:39:48.316" v="809" actId="20577"/>
          <ac:spMkLst>
            <pc:docMk/>
            <pc:sldMk cId="2924223173" sldId="260"/>
            <ac:spMk id="2" creationId="{B8F8CC38-B817-DE46-E56B-AE329C0546E5}"/>
          </ac:spMkLst>
        </pc:spChg>
        <pc:spChg chg="mod">
          <ac:chgData name="Fares Makki" userId="d0c14dd2-ce13-49c4-820b-c6a5e60d5a8d" providerId="ADAL" clId="{8863C034-65EF-495E-8FDA-21E2E54AD6B2}" dt="2025-08-28T08:05:01.791" v="1931" actId="27636"/>
          <ac:spMkLst>
            <pc:docMk/>
            <pc:sldMk cId="2924223173" sldId="260"/>
            <ac:spMk id="3" creationId="{ED4A9F57-E947-51EB-B619-9D7F643FF627}"/>
          </ac:spMkLst>
        </pc:spChg>
        <pc:picChg chg="add mod">
          <ac:chgData name="Fares Makki" userId="d0c14dd2-ce13-49c4-820b-c6a5e60d5a8d" providerId="ADAL" clId="{8863C034-65EF-495E-8FDA-21E2E54AD6B2}" dt="2025-08-28T07:50:50.321" v="1132" actId="1076"/>
          <ac:picMkLst>
            <pc:docMk/>
            <pc:sldMk cId="2924223173" sldId="260"/>
            <ac:picMk id="4098" creationId="{714CD73F-3451-DC61-16B7-5A175CB69554}"/>
          </ac:picMkLst>
        </pc:picChg>
        <pc:picChg chg="add mod">
          <ac:chgData name="Fares Makki" userId="d0c14dd2-ce13-49c4-820b-c6a5e60d5a8d" providerId="ADAL" clId="{8863C034-65EF-495E-8FDA-21E2E54AD6B2}" dt="2025-08-28T07:52:21.571" v="1136" actId="1076"/>
          <ac:picMkLst>
            <pc:docMk/>
            <pc:sldMk cId="2924223173" sldId="260"/>
            <ac:picMk id="4100" creationId="{644925BB-E80D-D3AF-7D54-E8D30531135D}"/>
          </ac:picMkLst>
        </pc:picChg>
      </pc:sldChg>
      <pc:sldChg chg="addSp modSp new mod">
        <pc:chgData name="Fares Makki" userId="d0c14dd2-ce13-49c4-820b-c6a5e60d5a8d" providerId="ADAL" clId="{8863C034-65EF-495E-8FDA-21E2E54AD6B2}" dt="2025-08-28T08:09:55.596" v="1932" actId="20577"/>
        <pc:sldMkLst>
          <pc:docMk/>
          <pc:sldMk cId="2886443678" sldId="261"/>
        </pc:sldMkLst>
        <pc:spChg chg="mod">
          <ac:chgData name="Fares Makki" userId="d0c14dd2-ce13-49c4-820b-c6a5e60d5a8d" providerId="ADAL" clId="{8863C034-65EF-495E-8FDA-21E2E54AD6B2}" dt="2025-08-28T07:59:47.210" v="1554" actId="20577"/>
          <ac:spMkLst>
            <pc:docMk/>
            <pc:sldMk cId="2886443678" sldId="261"/>
            <ac:spMk id="2" creationId="{2165F24D-4D57-8F42-4FF6-EF5591749010}"/>
          </ac:spMkLst>
        </pc:spChg>
        <pc:spChg chg="mod">
          <ac:chgData name="Fares Makki" userId="d0c14dd2-ce13-49c4-820b-c6a5e60d5a8d" providerId="ADAL" clId="{8863C034-65EF-495E-8FDA-21E2E54AD6B2}" dt="2025-08-28T08:09:55.596" v="1932" actId="20577"/>
          <ac:spMkLst>
            <pc:docMk/>
            <pc:sldMk cId="2886443678" sldId="261"/>
            <ac:spMk id="3" creationId="{E2D1912E-8F08-69CA-558E-B363809D2BF2}"/>
          </ac:spMkLst>
        </pc:spChg>
        <pc:picChg chg="add mod">
          <ac:chgData name="Fares Makki" userId="d0c14dd2-ce13-49c4-820b-c6a5e60d5a8d" providerId="ADAL" clId="{8863C034-65EF-495E-8FDA-21E2E54AD6B2}" dt="2025-08-28T08:03:37.511" v="1891" actId="1076"/>
          <ac:picMkLst>
            <pc:docMk/>
            <pc:sldMk cId="2886443678" sldId="261"/>
            <ac:picMk id="5122" creationId="{CBE982B7-D6CF-DD20-5CC6-85B93C6DC5C8}"/>
          </ac:picMkLst>
        </pc:picChg>
      </pc:sldChg>
      <pc:sldChg chg="addSp modSp new mod">
        <pc:chgData name="Fares Makki" userId="d0c14dd2-ce13-49c4-820b-c6a5e60d5a8d" providerId="ADAL" clId="{8863C034-65EF-495E-8FDA-21E2E54AD6B2}" dt="2025-08-28T08:16:50.731" v="2316" actId="1076"/>
        <pc:sldMkLst>
          <pc:docMk/>
          <pc:sldMk cId="1014783508" sldId="262"/>
        </pc:sldMkLst>
        <pc:spChg chg="mod">
          <ac:chgData name="Fares Makki" userId="d0c14dd2-ce13-49c4-820b-c6a5e60d5a8d" providerId="ADAL" clId="{8863C034-65EF-495E-8FDA-21E2E54AD6B2}" dt="2025-08-28T08:11:20.021" v="1948" actId="20577"/>
          <ac:spMkLst>
            <pc:docMk/>
            <pc:sldMk cId="1014783508" sldId="262"/>
            <ac:spMk id="2" creationId="{B292B271-0D04-FFB6-55BE-41DCB8EE7B29}"/>
          </ac:spMkLst>
        </pc:spChg>
        <pc:spChg chg="mod">
          <ac:chgData name="Fares Makki" userId="d0c14dd2-ce13-49c4-820b-c6a5e60d5a8d" providerId="ADAL" clId="{8863C034-65EF-495E-8FDA-21E2E54AD6B2}" dt="2025-08-28T08:16:28.651" v="2311" actId="14100"/>
          <ac:spMkLst>
            <pc:docMk/>
            <pc:sldMk cId="1014783508" sldId="262"/>
            <ac:spMk id="3" creationId="{BAEE0F15-007F-3CB0-1364-EFF33957C73C}"/>
          </ac:spMkLst>
        </pc:spChg>
        <pc:picChg chg="add mod">
          <ac:chgData name="Fares Makki" userId="d0c14dd2-ce13-49c4-820b-c6a5e60d5a8d" providerId="ADAL" clId="{8863C034-65EF-495E-8FDA-21E2E54AD6B2}" dt="2025-08-28T08:16:50.731" v="2316" actId="1076"/>
          <ac:picMkLst>
            <pc:docMk/>
            <pc:sldMk cId="1014783508" sldId="262"/>
            <ac:picMk id="6146" creationId="{1AD6E0A4-9237-3DAA-7B5C-D7C011460B09}"/>
          </ac:picMkLst>
        </pc:picChg>
      </pc:sldChg>
      <pc:sldChg chg="addSp modSp new mod">
        <pc:chgData name="Fares Makki" userId="d0c14dd2-ce13-49c4-820b-c6a5e60d5a8d" providerId="ADAL" clId="{8863C034-65EF-495E-8FDA-21E2E54AD6B2}" dt="2025-08-28T08:24:20.056" v="2620" actId="1076"/>
        <pc:sldMkLst>
          <pc:docMk/>
          <pc:sldMk cId="3800344457" sldId="263"/>
        </pc:sldMkLst>
        <pc:spChg chg="mod">
          <ac:chgData name="Fares Makki" userId="d0c14dd2-ce13-49c4-820b-c6a5e60d5a8d" providerId="ADAL" clId="{8863C034-65EF-495E-8FDA-21E2E54AD6B2}" dt="2025-08-28T08:17:24.491" v="2327" actId="20577"/>
          <ac:spMkLst>
            <pc:docMk/>
            <pc:sldMk cId="3800344457" sldId="263"/>
            <ac:spMk id="2" creationId="{38D6C042-9603-AFAF-B8C3-832749600203}"/>
          </ac:spMkLst>
        </pc:spChg>
        <pc:spChg chg="mod">
          <ac:chgData name="Fares Makki" userId="d0c14dd2-ce13-49c4-820b-c6a5e60d5a8d" providerId="ADAL" clId="{8863C034-65EF-495E-8FDA-21E2E54AD6B2}" dt="2025-08-28T08:24:12.717" v="2618" actId="14100"/>
          <ac:spMkLst>
            <pc:docMk/>
            <pc:sldMk cId="3800344457" sldId="263"/>
            <ac:spMk id="3" creationId="{23D825DD-89C9-E904-804E-7D547FB541F1}"/>
          </ac:spMkLst>
        </pc:spChg>
        <pc:picChg chg="add mod">
          <ac:chgData name="Fares Makki" userId="d0c14dd2-ce13-49c4-820b-c6a5e60d5a8d" providerId="ADAL" clId="{8863C034-65EF-495E-8FDA-21E2E54AD6B2}" dt="2025-08-28T08:24:20.056" v="2620" actId="1076"/>
          <ac:picMkLst>
            <pc:docMk/>
            <pc:sldMk cId="3800344457" sldId="263"/>
            <ac:picMk id="7170" creationId="{067D924D-696C-7DB2-2631-8726643AB49C}"/>
          </ac:picMkLst>
        </pc:picChg>
        <pc:picChg chg="add mod">
          <ac:chgData name="Fares Makki" userId="d0c14dd2-ce13-49c4-820b-c6a5e60d5a8d" providerId="ADAL" clId="{8863C034-65EF-495E-8FDA-21E2E54AD6B2}" dt="2025-08-28T08:24:15.541" v="2619" actId="1076"/>
          <ac:picMkLst>
            <pc:docMk/>
            <pc:sldMk cId="3800344457" sldId="263"/>
            <ac:picMk id="7172" creationId="{79A7CB2D-1149-7249-E33D-04C131A3A95A}"/>
          </ac:picMkLst>
        </pc:picChg>
      </pc:sldChg>
      <pc:sldChg chg="addSp modSp new mod">
        <pc:chgData name="Fares Makki" userId="d0c14dd2-ce13-49c4-820b-c6a5e60d5a8d" providerId="ADAL" clId="{8863C034-65EF-495E-8FDA-21E2E54AD6B2}" dt="2025-08-28T08:34:37.481" v="2920" actId="1076"/>
        <pc:sldMkLst>
          <pc:docMk/>
          <pc:sldMk cId="3883096862" sldId="264"/>
        </pc:sldMkLst>
        <pc:spChg chg="mod">
          <ac:chgData name="Fares Makki" userId="d0c14dd2-ce13-49c4-820b-c6a5e60d5a8d" providerId="ADAL" clId="{8863C034-65EF-495E-8FDA-21E2E54AD6B2}" dt="2025-08-28T08:24:36.791" v="2635" actId="20577"/>
          <ac:spMkLst>
            <pc:docMk/>
            <pc:sldMk cId="3883096862" sldId="264"/>
            <ac:spMk id="2" creationId="{11222602-A35A-4AF8-34EA-70C30DA74A7F}"/>
          </ac:spMkLst>
        </pc:spChg>
        <pc:spChg chg="mod">
          <ac:chgData name="Fares Makki" userId="d0c14dd2-ce13-49c4-820b-c6a5e60d5a8d" providerId="ADAL" clId="{8863C034-65EF-495E-8FDA-21E2E54AD6B2}" dt="2025-08-28T08:34:21.912" v="2916" actId="14100"/>
          <ac:spMkLst>
            <pc:docMk/>
            <pc:sldMk cId="3883096862" sldId="264"/>
            <ac:spMk id="3" creationId="{64BC7296-404C-FE3F-41AA-0D9A7A6EA68B}"/>
          </ac:spMkLst>
        </pc:spChg>
        <pc:picChg chg="add mod">
          <ac:chgData name="Fares Makki" userId="d0c14dd2-ce13-49c4-820b-c6a5e60d5a8d" providerId="ADAL" clId="{8863C034-65EF-495E-8FDA-21E2E54AD6B2}" dt="2025-08-28T08:34:37.481" v="2920" actId="1076"/>
          <ac:picMkLst>
            <pc:docMk/>
            <pc:sldMk cId="3883096862" sldId="264"/>
            <ac:picMk id="8194" creationId="{65E0FC60-565D-8384-E0BF-8D6293B2C916}"/>
          </ac:picMkLst>
        </pc:picChg>
      </pc:sldChg>
      <pc:sldChg chg="addSp modSp new mod">
        <pc:chgData name="Fares Makki" userId="d0c14dd2-ce13-49c4-820b-c6a5e60d5a8d" providerId="ADAL" clId="{8863C034-65EF-495E-8FDA-21E2E54AD6B2}" dt="2025-08-28T08:42:44.796" v="3123" actId="1076"/>
        <pc:sldMkLst>
          <pc:docMk/>
          <pc:sldMk cId="2237593459" sldId="265"/>
        </pc:sldMkLst>
        <pc:spChg chg="mod">
          <ac:chgData name="Fares Makki" userId="d0c14dd2-ce13-49c4-820b-c6a5e60d5a8d" providerId="ADAL" clId="{8863C034-65EF-495E-8FDA-21E2E54AD6B2}" dt="2025-08-28T08:35:02.616" v="2931" actId="20577"/>
          <ac:spMkLst>
            <pc:docMk/>
            <pc:sldMk cId="2237593459" sldId="265"/>
            <ac:spMk id="2" creationId="{DD94E49D-A445-FC01-620C-FDF58F160AC4}"/>
          </ac:spMkLst>
        </pc:spChg>
        <pc:spChg chg="mod">
          <ac:chgData name="Fares Makki" userId="d0c14dd2-ce13-49c4-820b-c6a5e60d5a8d" providerId="ADAL" clId="{8863C034-65EF-495E-8FDA-21E2E54AD6B2}" dt="2025-08-28T08:42:37.947" v="3121" actId="14100"/>
          <ac:spMkLst>
            <pc:docMk/>
            <pc:sldMk cId="2237593459" sldId="265"/>
            <ac:spMk id="3" creationId="{DE6A30D7-DBE1-5BCF-F55B-D790D058CE89}"/>
          </ac:spMkLst>
        </pc:spChg>
        <pc:picChg chg="add mod">
          <ac:chgData name="Fares Makki" userId="d0c14dd2-ce13-49c4-820b-c6a5e60d5a8d" providerId="ADAL" clId="{8863C034-65EF-495E-8FDA-21E2E54AD6B2}" dt="2025-08-28T08:42:41.311" v="3122" actId="1076"/>
          <ac:picMkLst>
            <pc:docMk/>
            <pc:sldMk cId="2237593459" sldId="265"/>
            <ac:picMk id="9218" creationId="{2A69FA76-FA3A-882E-50AB-EE49C1184536}"/>
          </ac:picMkLst>
        </pc:picChg>
        <pc:picChg chg="add mod">
          <ac:chgData name="Fares Makki" userId="d0c14dd2-ce13-49c4-820b-c6a5e60d5a8d" providerId="ADAL" clId="{8863C034-65EF-495E-8FDA-21E2E54AD6B2}" dt="2025-08-28T08:42:44.796" v="3123" actId="1076"/>
          <ac:picMkLst>
            <pc:docMk/>
            <pc:sldMk cId="2237593459" sldId="265"/>
            <ac:picMk id="9220" creationId="{7511824C-4557-C7B7-45FA-06E4A64C7B82}"/>
          </ac:picMkLst>
        </pc:picChg>
      </pc:sldChg>
      <pc:sldChg chg="add ord">
        <pc:chgData name="Fares Makki" userId="d0c14dd2-ce13-49c4-820b-c6a5e60d5a8d" providerId="ADAL" clId="{8863C034-65EF-495E-8FDA-21E2E54AD6B2}" dt="2025-08-28T08:43:02.092" v="3126"/>
        <pc:sldMkLst>
          <pc:docMk/>
          <pc:sldMk cId="265174313" sldId="266"/>
        </pc:sldMkLst>
      </pc:sldChg>
      <pc:sldChg chg="new del">
        <pc:chgData name="Fares Makki" userId="d0c14dd2-ce13-49c4-820b-c6a5e60d5a8d" providerId="ADAL" clId="{8863C034-65EF-495E-8FDA-21E2E54AD6B2}" dt="2025-08-28T08:43:24.573" v="3128" actId="47"/>
        <pc:sldMkLst>
          <pc:docMk/>
          <pc:sldMk cId="703174556" sldId="267"/>
        </pc:sldMkLst>
      </pc:sldChg>
      <pc:sldChg chg="modSp new mod modNotesTx">
        <pc:chgData name="Fares Makki" userId="d0c14dd2-ce13-49c4-820b-c6a5e60d5a8d" providerId="ADAL" clId="{8863C034-65EF-495E-8FDA-21E2E54AD6B2}" dt="2025-08-28T09:03:12.512" v="4068" actId="20577"/>
        <pc:sldMkLst>
          <pc:docMk/>
          <pc:sldMk cId="2260542218" sldId="267"/>
        </pc:sldMkLst>
        <pc:spChg chg="mod">
          <ac:chgData name="Fares Makki" userId="d0c14dd2-ce13-49c4-820b-c6a5e60d5a8d" providerId="ADAL" clId="{8863C034-65EF-495E-8FDA-21E2E54AD6B2}" dt="2025-08-28T08:50:57.472" v="3166" actId="20577"/>
          <ac:spMkLst>
            <pc:docMk/>
            <pc:sldMk cId="2260542218" sldId="267"/>
            <ac:spMk id="2" creationId="{7E5A550F-5987-70EF-64F8-58E89403040D}"/>
          </ac:spMkLst>
        </pc:spChg>
        <pc:spChg chg="mod">
          <ac:chgData name="Fares Makki" userId="d0c14dd2-ce13-49c4-820b-c6a5e60d5a8d" providerId="ADAL" clId="{8863C034-65EF-495E-8FDA-21E2E54AD6B2}" dt="2025-08-28T09:00:05.577" v="3818" actId="20577"/>
          <ac:spMkLst>
            <pc:docMk/>
            <pc:sldMk cId="2260542218" sldId="267"/>
            <ac:spMk id="3" creationId="{C46BB788-2DAA-B7BA-6472-AAC4E04774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7065C-AABC-4193-B819-4F6E7126213D}" type="datetimeFigureOut">
              <a:rPr lang="sv-SE" smtClean="0"/>
              <a:t>2025-08-28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594D3-9FB1-4E9E-90AC-6BC46ED830A8}" type="slidenum">
              <a:rPr lang="sv-SE" smtClean="0"/>
              <a:t>‹#›</a:t>
            </a:fld>
            <a:endParaRPr lang="sv-SE"/>
          </a:p>
        </p:txBody>
      </p:sp>
    </p:spTree>
    <p:extLst>
      <p:ext uri="{BB962C8B-B14F-4D97-AF65-F5344CB8AC3E}">
        <p14:creationId xmlns:p14="http://schemas.microsoft.com/office/powerpoint/2010/main" val="400367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händer när en stjärna förtätas </a:t>
            </a:r>
          </a:p>
        </p:txBody>
      </p:sp>
      <p:sp>
        <p:nvSpPr>
          <p:cNvPr id="4" name="Platshållare för bildnummer 3"/>
          <p:cNvSpPr>
            <a:spLocks noGrp="1"/>
          </p:cNvSpPr>
          <p:nvPr>
            <p:ph type="sldNum" sz="quarter" idx="5"/>
          </p:nvPr>
        </p:nvSpPr>
        <p:spPr/>
        <p:txBody>
          <a:bodyPr/>
          <a:lstStyle/>
          <a:p>
            <a:fld id="{27F594D3-9FB1-4E9E-90AC-6BC46ED830A8}" type="slidenum">
              <a:rPr lang="sv-SE" smtClean="0"/>
              <a:t>3</a:t>
            </a:fld>
            <a:endParaRPr lang="sv-SE"/>
          </a:p>
        </p:txBody>
      </p:sp>
    </p:spTree>
    <p:extLst>
      <p:ext uri="{BB962C8B-B14F-4D97-AF65-F5344CB8AC3E}">
        <p14:creationId xmlns:p14="http://schemas.microsoft.com/office/powerpoint/2010/main" val="1277268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fanns innan </a:t>
            </a:r>
            <a:r>
              <a:rPr lang="sv-SE" dirty="0" err="1"/>
              <a:t>big</a:t>
            </a:r>
            <a:r>
              <a:rPr lang="sv-SE" dirty="0"/>
              <a:t> bang? </a:t>
            </a:r>
          </a:p>
          <a:p>
            <a:r>
              <a:rPr lang="sv-SE" dirty="0"/>
              <a:t>Kan det finnas flera separata </a:t>
            </a:r>
            <a:r>
              <a:rPr lang="sv-SE" dirty="0" err="1"/>
              <a:t>big</a:t>
            </a:r>
            <a:r>
              <a:rPr lang="sv-SE" dirty="0"/>
              <a:t> bang – många </a:t>
            </a:r>
            <a:r>
              <a:rPr lang="sv-SE" dirty="0" err="1"/>
              <a:t>universa</a:t>
            </a:r>
            <a:r>
              <a:rPr lang="sv-SE" dirty="0"/>
              <a:t> samtidigt utan att ha kontakt med varandra </a:t>
            </a:r>
          </a:p>
          <a:p>
            <a:r>
              <a:rPr lang="sv-SE" dirty="0"/>
              <a:t>Big bang i andra dimensioner </a:t>
            </a:r>
          </a:p>
          <a:p>
            <a:r>
              <a:rPr lang="sv-SE" dirty="0"/>
              <a:t>Kan det knoppas av ett ”baby-universum” från ett existerande </a:t>
            </a:r>
            <a:r>
              <a:rPr lang="sv-SE"/>
              <a:t>större universum? </a:t>
            </a:r>
          </a:p>
        </p:txBody>
      </p:sp>
      <p:sp>
        <p:nvSpPr>
          <p:cNvPr id="4" name="Platshållare för bildnummer 3"/>
          <p:cNvSpPr>
            <a:spLocks noGrp="1"/>
          </p:cNvSpPr>
          <p:nvPr>
            <p:ph type="sldNum" sz="quarter" idx="5"/>
          </p:nvPr>
        </p:nvSpPr>
        <p:spPr/>
        <p:txBody>
          <a:bodyPr/>
          <a:lstStyle/>
          <a:p>
            <a:fld id="{27F594D3-9FB1-4E9E-90AC-6BC46ED830A8}" type="slidenum">
              <a:rPr lang="sv-SE" smtClean="0"/>
              <a:t>12</a:t>
            </a:fld>
            <a:endParaRPr lang="sv-SE"/>
          </a:p>
        </p:txBody>
      </p:sp>
    </p:spTree>
    <p:extLst>
      <p:ext uri="{BB962C8B-B14F-4D97-AF65-F5344CB8AC3E}">
        <p14:creationId xmlns:p14="http://schemas.microsoft.com/office/powerpoint/2010/main" val="189227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CAACB9-E6B4-FF2B-5BFB-F9BEB4FBD42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754C1F19-543F-86D7-EE1A-9AB0B04BED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CAF15C9-35ED-ADD2-7644-47B7522B4740}"/>
              </a:ext>
            </a:extLst>
          </p:cNvPr>
          <p:cNvSpPr>
            <a:spLocks noGrp="1"/>
          </p:cNvSpPr>
          <p:nvPr>
            <p:ph type="dt" sz="half" idx="10"/>
          </p:nvPr>
        </p:nvSpPr>
        <p:spPr/>
        <p:txBody>
          <a:bodyPr/>
          <a:lstStyle/>
          <a:p>
            <a:fld id="{97B23C8F-1F2C-412C-9F0A-8A9243F48FF4}" type="datetimeFigureOut">
              <a:rPr lang="sv-SE" smtClean="0"/>
              <a:t>2025-08-28</a:t>
            </a:fld>
            <a:endParaRPr lang="sv-SE"/>
          </a:p>
        </p:txBody>
      </p:sp>
      <p:sp>
        <p:nvSpPr>
          <p:cNvPr id="5" name="Platshållare för sidfot 4">
            <a:extLst>
              <a:ext uri="{FF2B5EF4-FFF2-40B4-BE49-F238E27FC236}">
                <a16:creationId xmlns:a16="http://schemas.microsoft.com/office/drawing/2014/main" id="{EDD5BA9D-F83B-7325-897D-D865A67B1E5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DA553A5-BB75-17EB-E9FD-3C106C9BABEA}"/>
              </a:ext>
            </a:extLst>
          </p:cNvPr>
          <p:cNvSpPr>
            <a:spLocks noGrp="1"/>
          </p:cNvSpPr>
          <p:nvPr>
            <p:ph type="sldNum" sz="quarter" idx="12"/>
          </p:nvPr>
        </p:nvSpPr>
        <p:spPr/>
        <p:txBody>
          <a:bodyPr/>
          <a:lstStyle/>
          <a:p>
            <a:fld id="{3EB86009-0ABE-4DE8-AE2B-F551082C1A40}" type="slidenum">
              <a:rPr lang="sv-SE" smtClean="0"/>
              <a:t>‹#›</a:t>
            </a:fld>
            <a:endParaRPr lang="sv-SE"/>
          </a:p>
        </p:txBody>
      </p:sp>
    </p:spTree>
    <p:extLst>
      <p:ext uri="{BB962C8B-B14F-4D97-AF65-F5344CB8AC3E}">
        <p14:creationId xmlns:p14="http://schemas.microsoft.com/office/powerpoint/2010/main" val="261771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41ADA8-1016-AC17-4E09-B960E78215D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E105D1A-7946-3245-C894-91AE3C906870}"/>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8FC65EF-13DA-24B6-372E-A1ABB0B1FB4F}"/>
              </a:ext>
            </a:extLst>
          </p:cNvPr>
          <p:cNvSpPr>
            <a:spLocks noGrp="1"/>
          </p:cNvSpPr>
          <p:nvPr>
            <p:ph type="dt" sz="half" idx="10"/>
          </p:nvPr>
        </p:nvSpPr>
        <p:spPr/>
        <p:txBody>
          <a:bodyPr/>
          <a:lstStyle/>
          <a:p>
            <a:fld id="{97B23C8F-1F2C-412C-9F0A-8A9243F48FF4}" type="datetimeFigureOut">
              <a:rPr lang="sv-SE" smtClean="0"/>
              <a:t>2025-08-28</a:t>
            </a:fld>
            <a:endParaRPr lang="sv-SE"/>
          </a:p>
        </p:txBody>
      </p:sp>
      <p:sp>
        <p:nvSpPr>
          <p:cNvPr id="5" name="Platshållare för sidfot 4">
            <a:extLst>
              <a:ext uri="{FF2B5EF4-FFF2-40B4-BE49-F238E27FC236}">
                <a16:creationId xmlns:a16="http://schemas.microsoft.com/office/drawing/2014/main" id="{CBC61D6D-CF79-3451-998B-A6C043C3542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3B3236A-8E9A-9F87-03EE-8F57330D0DB2}"/>
              </a:ext>
            </a:extLst>
          </p:cNvPr>
          <p:cNvSpPr>
            <a:spLocks noGrp="1"/>
          </p:cNvSpPr>
          <p:nvPr>
            <p:ph type="sldNum" sz="quarter" idx="12"/>
          </p:nvPr>
        </p:nvSpPr>
        <p:spPr/>
        <p:txBody>
          <a:bodyPr/>
          <a:lstStyle/>
          <a:p>
            <a:fld id="{3EB86009-0ABE-4DE8-AE2B-F551082C1A40}" type="slidenum">
              <a:rPr lang="sv-SE" smtClean="0"/>
              <a:t>‹#›</a:t>
            </a:fld>
            <a:endParaRPr lang="sv-SE"/>
          </a:p>
        </p:txBody>
      </p:sp>
    </p:spTree>
    <p:extLst>
      <p:ext uri="{BB962C8B-B14F-4D97-AF65-F5344CB8AC3E}">
        <p14:creationId xmlns:p14="http://schemas.microsoft.com/office/powerpoint/2010/main" val="127692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F0511E9E-FE0D-EADE-B06C-1A68000FCF62}"/>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296C471-F60F-F918-6BCF-4A9E4E1A6A86}"/>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786ABD9-F3CB-12D5-954F-F448823CDAAE}"/>
              </a:ext>
            </a:extLst>
          </p:cNvPr>
          <p:cNvSpPr>
            <a:spLocks noGrp="1"/>
          </p:cNvSpPr>
          <p:nvPr>
            <p:ph type="dt" sz="half" idx="10"/>
          </p:nvPr>
        </p:nvSpPr>
        <p:spPr/>
        <p:txBody>
          <a:bodyPr/>
          <a:lstStyle/>
          <a:p>
            <a:fld id="{97B23C8F-1F2C-412C-9F0A-8A9243F48FF4}" type="datetimeFigureOut">
              <a:rPr lang="sv-SE" smtClean="0"/>
              <a:t>2025-08-28</a:t>
            </a:fld>
            <a:endParaRPr lang="sv-SE"/>
          </a:p>
        </p:txBody>
      </p:sp>
      <p:sp>
        <p:nvSpPr>
          <p:cNvPr id="5" name="Platshållare för sidfot 4">
            <a:extLst>
              <a:ext uri="{FF2B5EF4-FFF2-40B4-BE49-F238E27FC236}">
                <a16:creationId xmlns:a16="http://schemas.microsoft.com/office/drawing/2014/main" id="{DD921842-5238-6F8E-A47F-9F85631730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CB32AA6-4E43-FC45-A628-EC91A5499340}"/>
              </a:ext>
            </a:extLst>
          </p:cNvPr>
          <p:cNvSpPr>
            <a:spLocks noGrp="1"/>
          </p:cNvSpPr>
          <p:nvPr>
            <p:ph type="sldNum" sz="quarter" idx="12"/>
          </p:nvPr>
        </p:nvSpPr>
        <p:spPr/>
        <p:txBody>
          <a:bodyPr/>
          <a:lstStyle/>
          <a:p>
            <a:fld id="{3EB86009-0ABE-4DE8-AE2B-F551082C1A40}" type="slidenum">
              <a:rPr lang="sv-SE" smtClean="0"/>
              <a:t>‹#›</a:t>
            </a:fld>
            <a:endParaRPr lang="sv-SE"/>
          </a:p>
        </p:txBody>
      </p:sp>
    </p:spTree>
    <p:extLst>
      <p:ext uri="{BB962C8B-B14F-4D97-AF65-F5344CB8AC3E}">
        <p14:creationId xmlns:p14="http://schemas.microsoft.com/office/powerpoint/2010/main" val="561987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6A1112-19AA-0611-F6EE-F7A7E4C55C2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56D747B-27C1-775A-F50E-F0D0E41C9C95}"/>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6081DC9-E3C5-B5EC-8DAA-78126DF58669}"/>
              </a:ext>
            </a:extLst>
          </p:cNvPr>
          <p:cNvSpPr>
            <a:spLocks noGrp="1"/>
          </p:cNvSpPr>
          <p:nvPr>
            <p:ph type="dt" sz="half" idx="10"/>
          </p:nvPr>
        </p:nvSpPr>
        <p:spPr/>
        <p:txBody>
          <a:bodyPr/>
          <a:lstStyle/>
          <a:p>
            <a:fld id="{97B23C8F-1F2C-412C-9F0A-8A9243F48FF4}" type="datetimeFigureOut">
              <a:rPr lang="sv-SE" smtClean="0"/>
              <a:t>2025-08-28</a:t>
            </a:fld>
            <a:endParaRPr lang="sv-SE"/>
          </a:p>
        </p:txBody>
      </p:sp>
      <p:sp>
        <p:nvSpPr>
          <p:cNvPr id="5" name="Platshållare för sidfot 4">
            <a:extLst>
              <a:ext uri="{FF2B5EF4-FFF2-40B4-BE49-F238E27FC236}">
                <a16:creationId xmlns:a16="http://schemas.microsoft.com/office/drawing/2014/main" id="{BC144681-E08D-1045-0E6F-246F29C36CE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AF96F36-E9F3-90A8-80C3-E7BA5F12C22F}"/>
              </a:ext>
            </a:extLst>
          </p:cNvPr>
          <p:cNvSpPr>
            <a:spLocks noGrp="1"/>
          </p:cNvSpPr>
          <p:nvPr>
            <p:ph type="sldNum" sz="quarter" idx="12"/>
          </p:nvPr>
        </p:nvSpPr>
        <p:spPr/>
        <p:txBody>
          <a:bodyPr/>
          <a:lstStyle/>
          <a:p>
            <a:fld id="{3EB86009-0ABE-4DE8-AE2B-F551082C1A40}" type="slidenum">
              <a:rPr lang="sv-SE" smtClean="0"/>
              <a:t>‹#›</a:t>
            </a:fld>
            <a:endParaRPr lang="sv-SE"/>
          </a:p>
        </p:txBody>
      </p:sp>
    </p:spTree>
    <p:extLst>
      <p:ext uri="{BB962C8B-B14F-4D97-AF65-F5344CB8AC3E}">
        <p14:creationId xmlns:p14="http://schemas.microsoft.com/office/powerpoint/2010/main" val="363044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1856A7-E24E-4F84-4A9B-6C1EF5DF50BF}"/>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1658AE98-6056-A546-721D-4546E0CA81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E0C8DBC6-B654-5646-64E1-7D79053AE260}"/>
              </a:ext>
            </a:extLst>
          </p:cNvPr>
          <p:cNvSpPr>
            <a:spLocks noGrp="1"/>
          </p:cNvSpPr>
          <p:nvPr>
            <p:ph type="dt" sz="half" idx="10"/>
          </p:nvPr>
        </p:nvSpPr>
        <p:spPr/>
        <p:txBody>
          <a:bodyPr/>
          <a:lstStyle/>
          <a:p>
            <a:fld id="{97B23C8F-1F2C-412C-9F0A-8A9243F48FF4}" type="datetimeFigureOut">
              <a:rPr lang="sv-SE" smtClean="0"/>
              <a:t>2025-08-28</a:t>
            </a:fld>
            <a:endParaRPr lang="sv-SE"/>
          </a:p>
        </p:txBody>
      </p:sp>
      <p:sp>
        <p:nvSpPr>
          <p:cNvPr id="5" name="Platshållare för sidfot 4">
            <a:extLst>
              <a:ext uri="{FF2B5EF4-FFF2-40B4-BE49-F238E27FC236}">
                <a16:creationId xmlns:a16="http://schemas.microsoft.com/office/drawing/2014/main" id="{4350A5A5-F973-17D5-3208-9BA8D470E91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6B8C26-65A7-CB56-C29D-1E389FEA6433}"/>
              </a:ext>
            </a:extLst>
          </p:cNvPr>
          <p:cNvSpPr>
            <a:spLocks noGrp="1"/>
          </p:cNvSpPr>
          <p:nvPr>
            <p:ph type="sldNum" sz="quarter" idx="12"/>
          </p:nvPr>
        </p:nvSpPr>
        <p:spPr/>
        <p:txBody>
          <a:bodyPr/>
          <a:lstStyle/>
          <a:p>
            <a:fld id="{3EB86009-0ABE-4DE8-AE2B-F551082C1A40}" type="slidenum">
              <a:rPr lang="sv-SE" smtClean="0"/>
              <a:t>‹#›</a:t>
            </a:fld>
            <a:endParaRPr lang="sv-SE"/>
          </a:p>
        </p:txBody>
      </p:sp>
    </p:spTree>
    <p:extLst>
      <p:ext uri="{BB962C8B-B14F-4D97-AF65-F5344CB8AC3E}">
        <p14:creationId xmlns:p14="http://schemas.microsoft.com/office/powerpoint/2010/main" val="519359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3B4C14-C6E6-EC53-4137-21771D2E829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39E278E-9C8B-9BD9-7D25-200376FF9C9F}"/>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74D5E9F-6AF3-F15A-F2F0-F81A755AB0C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25FE0BC-2A10-1414-2E89-9571A4DE0FE0}"/>
              </a:ext>
            </a:extLst>
          </p:cNvPr>
          <p:cNvSpPr>
            <a:spLocks noGrp="1"/>
          </p:cNvSpPr>
          <p:nvPr>
            <p:ph type="dt" sz="half" idx="10"/>
          </p:nvPr>
        </p:nvSpPr>
        <p:spPr/>
        <p:txBody>
          <a:bodyPr/>
          <a:lstStyle/>
          <a:p>
            <a:fld id="{97B23C8F-1F2C-412C-9F0A-8A9243F48FF4}" type="datetimeFigureOut">
              <a:rPr lang="sv-SE" smtClean="0"/>
              <a:t>2025-08-28</a:t>
            </a:fld>
            <a:endParaRPr lang="sv-SE"/>
          </a:p>
        </p:txBody>
      </p:sp>
      <p:sp>
        <p:nvSpPr>
          <p:cNvPr id="6" name="Platshållare för sidfot 5">
            <a:extLst>
              <a:ext uri="{FF2B5EF4-FFF2-40B4-BE49-F238E27FC236}">
                <a16:creationId xmlns:a16="http://schemas.microsoft.com/office/drawing/2014/main" id="{B638C9FF-D505-BE01-D2B3-0A88885EA4A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C0A7B86-5A14-5C30-9354-3D4A76A68397}"/>
              </a:ext>
            </a:extLst>
          </p:cNvPr>
          <p:cNvSpPr>
            <a:spLocks noGrp="1"/>
          </p:cNvSpPr>
          <p:nvPr>
            <p:ph type="sldNum" sz="quarter" idx="12"/>
          </p:nvPr>
        </p:nvSpPr>
        <p:spPr/>
        <p:txBody>
          <a:bodyPr/>
          <a:lstStyle/>
          <a:p>
            <a:fld id="{3EB86009-0ABE-4DE8-AE2B-F551082C1A40}" type="slidenum">
              <a:rPr lang="sv-SE" smtClean="0"/>
              <a:t>‹#›</a:t>
            </a:fld>
            <a:endParaRPr lang="sv-SE"/>
          </a:p>
        </p:txBody>
      </p:sp>
    </p:spTree>
    <p:extLst>
      <p:ext uri="{BB962C8B-B14F-4D97-AF65-F5344CB8AC3E}">
        <p14:creationId xmlns:p14="http://schemas.microsoft.com/office/powerpoint/2010/main" val="4247872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A2D5E2-58AD-64C7-EB99-37AD8ADC8AA4}"/>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775F8D9-DE59-F17F-E73A-DBE5FF07E5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9A005964-AA77-C082-623C-0E5431D232EC}"/>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82594521-6123-8EF2-04A5-D8DD57066A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548198B2-7481-9A8D-A283-BC28D25D46B6}"/>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A08A03BA-4744-502D-8F45-03D1947DAF42}"/>
              </a:ext>
            </a:extLst>
          </p:cNvPr>
          <p:cNvSpPr>
            <a:spLocks noGrp="1"/>
          </p:cNvSpPr>
          <p:nvPr>
            <p:ph type="dt" sz="half" idx="10"/>
          </p:nvPr>
        </p:nvSpPr>
        <p:spPr/>
        <p:txBody>
          <a:bodyPr/>
          <a:lstStyle/>
          <a:p>
            <a:fld id="{97B23C8F-1F2C-412C-9F0A-8A9243F48FF4}" type="datetimeFigureOut">
              <a:rPr lang="sv-SE" smtClean="0"/>
              <a:t>2025-08-28</a:t>
            </a:fld>
            <a:endParaRPr lang="sv-SE"/>
          </a:p>
        </p:txBody>
      </p:sp>
      <p:sp>
        <p:nvSpPr>
          <p:cNvPr id="8" name="Platshållare för sidfot 7">
            <a:extLst>
              <a:ext uri="{FF2B5EF4-FFF2-40B4-BE49-F238E27FC236}">
                <a16:creationId xmlns:a16="http://schemas.microsoft.com/office/drawing/2014/main" id="{F74CC3AA-1FDF-4840-993C-3FCE6EF5EA8F}"/>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E646F5D5-379B-05C6-6534-0E96B7F15274}"/>
              </a:ext>
            </a:extLst>
          </p:cNvPr>
          <p:cNvSpPr>
            <a:spLocks noGrp="1"/>
          </p:cNvSpPr>
          <p:nvPr>
            <p:ph type="sldNum" sz="quarter" idx="12"/>
          </p:nvPr>
        </p:nvSpPr>
        <p:spPr/>
        <p:txBody>
          <a:bodyPr/>
          <a:lstStyle/>
          <a:p>
            <a:fld id="{3EB86009-0ABE-4DE8-AE2B-F551082C1A40}" type="slidenum">
              <a:rPr lang="sv-SE" smtClean="0"/>
              <a:t>‹#›</a:t>
            </a:fld>
            <a:endParaRPr lang="sv-SE"/>
          </a:p>
        </p:txBody>
      </p:sp>
    </p:spTree>
    <p:extLst>
      <p:ext uri="{BB962C8B-B14F-4D97-AF65-F5344CB8AC3E}">
        <p14:creationId xmlns:p14="http://schemas.microsoft.com/office/powerpoint/2010/main" val="1564271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312EAA-83C1-5FFD-A0C4-2139D387A4F3}"/>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B09131FD-6D3E-6B57-0C52-38CCD1301EEF}"/>
              </a:ext>
            </a:extLst>
          </p:cNvPr>
          <p:cNvSpPr>
            <a:spLocks noGrp="1"/>
          </p:cNvSpPr>
          <p:nvPr>
            <p:ph type="dt" sz="half" idx="10"/>
          </p:nvPr>
        </p:nvSpPr>
        <p:spPr/>
        <p:txBody>
          <a:bodyPr/>
          <a:lstStyle/>
          <a:p>
            <a:fld id="{97B23C8F-1F2C-412C-9F0A-8A9243F48FF4}" type="datetimeFigureOut">
              <a:rPr lang="sv-SE" smtClean="0"/>
              <a:t>2025-08-28</a:t>
            </a:fld>
            <a:endParaRPr lang="sv-SE"/>
          </a:p>
        </p:txBody>
      </p:sp>
      <p:sp>
        <p:nvSpPr>
          <p:cNvPr id="4" name="Platshållare för sidfot 3">
            <a:extLst>
              <a:ext uri="{FF2B5EF4-FFF2-40B4-BE49-F238E27FC236}">
                <a16:creationId xmlns:a16="http://schemas.microsoft.com/office/drawing/2014/main" id="{0B162D39-62A8-CBB3-64B4-C6EF8324439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4E2FC6DB-771C-48D8-480C-DBF3CC2790E7}"/>
              </a:ext>
            </a:extLst>
          </p:cNvPr>
          <p:cNvSpPr>
            <a:spLocks noGrp="1"/>
          </p:cNvSpPr>
          <p:nvPr>
            <p:ph type="sldNum" sz="quarter" idx="12"/>
          </p:nvPr>
        </p:nvSpPr>
        <p:spPr/>
        <p:txBody>
          <a:bodyPr/>
          <a:lstStyle/>
          <a:p>
            <a:fld id="{3EB86009-0ABE-4DE8-AE2B-F551082C1A40}" type="slidenum">
              <a:rPr lang="sv-SE" smtClean="0"/>
              <a:t>‹#›</a:t>
            </a:fld>
            <a:endParaRPr lang="sv-SE"/>
          </a:p>
        </p:txBody>
      </p:sp>
    </p:spTree>
    <p:extLst>
      <p:ext uri="{BB962C8B-B14F-4D97-AF65-F5344CB8AC3E}">
        <p14:creationId xmlns:p14="http://schemas.microsoft.com/office/powerpoint/2010/main" val="240376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AA47674A-5A34-9596-B7DC-9B01D9D3F703}"/>
              </a:ext>
            </a:extLst>
          </p:cNvPr>
          <p:cNvSpPr>
            <a:spLocks noGrp="1"/>
          </p:cNvSpPr>
          <p:nvPr>
            <p:ph type="dt" sz="half" idx="10"/>
          </p:nvPr>
        </p:nvSpPr>
        <p:spPr/>
        <p:txBody>
          <a:bodyPr/>
          <a:lstStyle/>
          <a:p>
            <a:fld id="{97B23C8F-1F2C-412C-9F0A-8A9243F48FF4}" type="datetimeFigureOut">
              <a:rPr lang="sv-SE" smtClean="0"/>
              <a:t>2025-08-28</a:t>
            </a:fld>
            <a:endParaRPr lang="sv-SE"/>
          </a:p>
        </p:txBody>
      </p:sp>
      <p:sp>
        <p:nvSpPr>
          <p:cNvPr id="3" name="Platshållare för sidfot 2">
            <a:extLst>
              <a:ext uri="{FF2B5EF4-FFF2-40B4-BE49-F238E27FC236}">
                <a16:creationId xmlns:a16="http://schemas.microsoft.com/office/drawing/2014/main" id="{2E377ED8-9B96-F361-2910-43AFF2CEA77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3EBDE2C-82DB-0EDB-010A-18C70128E751}"/>
              </a:ext>
            </a:extLst>
          </p:cNvPr>
          <p:cNvSpPr>
            <a:spLocks noGrp="1"/>
          </p:cNvSpPr>
          <p:nvPr>
            <p:ph type="sldNum" sz="quarter" idx="12"/>
          </p:nvPr>
        </p:nvSpPr>
        <p:spPr/>
        <p:txBody>
          <a:bodyPr/>
          <a:lstStyle/>
          <a:p>
            <a:fld id="{3EB86009-0ABE-4DE8-AE2B-F551082C1A40}" type="slidenum">
              <a:rPr lang="sv-SE" smtClean="0"/>
              <a:t>‹#›</a:t>
            </a:fld>
            <a:endParaRPr lang="sv-SE"/>
          </a:p>
        </p:txBody>
      </p:sp>
    </p:spTree>
    <p:extLst>
      <p:ext uri="{BB962C8B-B14F-4D97-AF65-F5344CB8AC3E}">
        <p14:creationId xmlns:p14="http://schemas.microsoft.com/office/powerpoint/2010/main" val="191455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27C219-EC9C-AA90-D2D3-D9042B37022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94A6D90-CA40-3ED8-8848-FE151787C0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C963212-AB6D-272C-99EB-EB84C7F7D4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5A6596B-AFDD-BB43-59EB-F9166DB2B40D}"/>
              </a:ext>
            </a:extLst>
          </p:cNvPr>
          <p:cNvSpPr>
            <a:spLocks noGrp="1"/>
          </p:cNvSpPr>
          <p:nvPr>
            <p:ph type="dt" sz="half" idx="10"/>
          </p:nvPr>
        </p:nvSpPr>
        <p:spPr/>
        <p:txBody>
          <a:bodyPr/>
          <a:lstStyle/>
          <a:p>
            <a:fld id="{97B23C8F-1F2C-412C-9F0A-8A9243F48FF4}" type="datetimeFigureOut">
              <a:rPr lang="sv-SE" smtClean="0"/>
              <a:t>2025-08-28</a:t>
            </a:fld>
            <a:endParaRPr lang="sv-SE"/>
          </a:p>
        </p:txBody>
      </p:sp>
      <p:sp>
        <p:nvSpPr>
          <p:cNvPr id="6" name="Platshållare för sidfot 5">
            <a:extLst>
              <a:ext uri="{FF2B5EF4-FFF2-40B4-BE49-F238E27FC236}">
                <a16:creationId xmlns:a16="http://schemas.microsoft.com/office/drawing/2014/main" id="{D0F43B80-FDD7-E561-16AC-1DF7E76CBB4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282C104-D2C8-B31E-FFF3-CBAC46621C71}"/>
              </a:ext>
            </a:extLst>
          </p:cNvPr>
          <p:cNvSpPr>
            <a:spLocks noGrp="1"/>
          </p:cNvSpPr>
          <p:nvPr>
            <p:ph type="sldNum" sz="quarter" idx="12"/>
          </p:nvPr>
        </p:nvSpPr>
        <p:spPr/>
        <p:txBody>
          <a:bodyPr/>
          <a:lstStyle/>
          <a:p>
            <a:fld id="{3EB86009-0ABE-4DE8-AE2B-F551082C1A40}" type="slidenum">
              <a:rPr lang="sv-SE" smtClean="0"/>
              <a:t>‹#›</a:t>
            </a:fld>
            <a:endParaRPr lang="sv-SE"/>
          </a:p>
        </p:txBody>
      </p:sp>
    </p:spTree>
    <p:extLst>
      <p:ext uri="{BB962C8B-B14F-4D97-AF65-F5344CB8AC3E}">
        <p14:creationId xmlns:p14="http://schemas.microsoft.com/office/powerpoint/2010/main" val="471548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072871-060E-7807-368F-64405123BF5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BCFDA7BF-440A-25A4-1D85-5FFC348F17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A46E7D5D-5DBA-D1C6-65D5-164071966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29F5EFF-D030-F748-1EFA-20E599C80877}"/>
              </a:ext>
            </a:extLst>
          </p:cNvPr>
          <p:cNvSpPr>
            <a:spLocks noGrp="1"/>
          </p:cNvSpPr>
          <p:nvPr>
            <p:ph type="dt" sz="half" idx="10"/>
          </p:nvPr>
        </p:nvSpPr>
        <p:spPr/>
        <p:txBody>
          <a:bodyPr/>
          <a:lstStyle/>
          <a:p>
            <a:fld id="{97B23C8F-1F2C-412C-9F0A-8A9243F48FF4}" type="datetimeFigureOut">
              <a:rPr lang="sv-SE" smtClean="0"/>
              <a:t>2025-08-28</a:t>
            </a:fld>
            <a:endParaRPr lang="sv-SE"/>
          </a:p>
        </p:txBody>
      </p:sp>
      <p:sp>
        <p:nvSpPr>
          <p:cNvPr id="6" name="Platshållare för sidfot 5">
            <a:extLst>
              <a:ext uri="{FF2B5EF4-FFF2-40B4-BE49-F238E27FC236}">
                <a16:creationId xmlns:a16="http://schemas.microsoft.com/office/drawing/2014/main" id="{6C93CCB2-516C-9BEE-F20D-FE0675AE265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F9405EB-05FF-0FEF-4B03-F1A6335E0D04}"/>
              </a:ext>
            </a:extLst>
          </p:cNvPr>
          <p:cNvSpPr>
            <a:spLocks noGrp="1"/>
          </p:cNvSpPr>
          <p:nvPr>
            <p:ph type="sldNum" sz="quarter" idx="12"/>
          </p:nvPr>
        </p:nvSpPr>
        <p:spPr/>
        <p:txBody>
          <a:bodyPr/>
          <a:lstStyle/>
          <a:p>
            <a:fld id="{3EB86009-0ABE-4DE8-AE2B-F551082C1A40}" type="slidenum">
              <a:rPr lang="sv-SE" smtClean="0"/>
              <a:t>‹#›</a:t>
            </a:fld>
            <a:endParaRPr lang="sv-SE"/>
          </a:p>
        </p:txBody>
      </p:sp>
    </p:spTree>
    <p:extLst>
      <p:ext uri="{BB962C8B-B14F-4D97-AF65-F5344CB8AC3E}">
        <p14:creationId xmlns:p14="http://schemas.microsoft.com/office/powerpoint/2010/main" val="359589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1228F62-676E-BFCB-368A-C4BFC95CC8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F8F599C-EB98-9B4D-E106-3E7D05AFE6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A5289E5-E3DE-8241-DF3D-AF604F90F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7B23C8F-1F2C-412C-9F0A-8A9243F48FF4}" type="datetimeFigureOut">
              <a:rPr lang="sv-SE" smtClean="0"/>
              <a:t>2025-08-28</a:t>
            </a:fld>
            <a:endParaRPr lang="sv-SE"/>
          </a:p>
        </p:txBody>
      </p:sp>
      <p:sp>
        <p:nvSpPr>
          <p:cNvPr id="5" name="Platshållare för sidfot 4">
            <a:extLst>
              <a:ext uri="{FF2B5EF4-FFF2-40B4-BE49-F238E27FC236}">
                <a16:creationId xmlns:a16="http://schemas.microsoft.com/office/drawing/2014/main" id="{FA652670-EB85-930A-9426-376A6887CD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CE35F8B5-04EF-8EB5-384C-D5A489432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B86009-0ABE-4DE8-AE2B-F551082C1A40}" type="slidenum">
              <a:rPr lang="sv-SE" smtClean="0"/>
              <a:t>‹#›</a:t>
            </a:fld>
            <a:endParaRPr lang="sv-SE"/>
          </a:p>
        </p:txBody>
      </p:sp>
    </p:spTree>
    <p:extLst>
      <p:ext uri="{BB962C8B-B14F-4D97-AF65-F5344CB8AC3E}">
        <p14:creationId xmlns:p14="http://schemas.microsoft.com/office/powerpoint/2010/main" val="242209817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C70502-85CF-B0B2-2C90-15D899342C99}"/>
              </a:ext>
            </a:extLst>
          </p:cNvPr>
          <p:cNvSpPr>
            <a:spLocks noGrp="1"/>
          </p:cNvSpPr>
          <p:nvPr>
            <p:ph type="ctrTitle"/>
          </p:nvPr>
        </p:nvSpPr>
        <p:spPr/>
        <p:txBody>
          <a:bodyPr/>
          <a:lstStyle/>
          <a:p>
            <a:r>
              <a:rPr lang="sv-SE" dirty="0"/>
              <a:t>Naturkunskap 2</a:t>
            </a:r>
          </a:p>
        </p:txBody>
      </p:sp>
      <p:sp>
        <p:nvSpPr>
          <p:cNvPr id="3" name="Underrubrik 2">
            <a:extLst>
              <a:ext uri="{FF2B5EF4-FFF2-40B4-BE49-F238E27FC236}">
                <a16:creationId xmlns:a16="http://schemas.microsoft.com/office/drawing/2014/main" id="{0AB09FBE-4BEB-16C2-9647-B2F32C248FB5}"/>
              </a:ext>
            </a:extLst>
          </p:cNvPr>
          <p:cNvSpPr>
            <a:spLocks noGrp="1"/>
          </p:cNvSpPr>
          <p:nvPr>
            <p:ph type="subTitle" idx="1"/>
          </p:nvPr>
        </p:nvSpPr>
        <p:spPr/>
        <p:txBody>
          <a:bodyPr/>
          <a:lstStyle/>
          <a:p>
            <a:r>
              <a:rPr lang="sv-SE" dirty="0"/>
              <a:t>Stjärnans Livscykel </a:t>
            </a:r>
          </a:p>
        </p:txBody>
      </p:sp>
    </p:spTree>
    <p:extLst>
      <p:ext uri="{BB962C8B-B14F-4D97-AF65-F5344CB8AC3E}">
        <p14:creationId xmlns:p14="http://schemas.microsoft.com/office/powerpoint/2010/main" val="1677297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94E49D-A445-FC01-620C-FDF58F160AC4}"/>
              </a:ext>
            </a:extLst>
          </p:cNvPr>
          <p:cNvSpPr>
            <a:spLocks noGrp="1"/>
          </p:cNvSpPr>
          <p:nvPr>
            <p:ph type="title"/>
          </p:nvPr>
        </p:nvSpPr>
        <p:spPr/>
        <p:txBody>
          <a:bodyPr/>
          <a:lstStyle/>
          <a:p>
            <a:r>
              <a:rPr lang="sv-SE" dirty="0"/>
              <a:t>Svart hål </a:t>
            </a:r>
          </a:p>
        </p:txBody>
      </p:sp>
      <p:sp>
        <p:nvSpPr>
          <p:cNvPr id="3" name="Platshållare för innehåll 2">
            <a:extLst>
              <a:ext uri="{FF2B5EF4-FFF2-40B4-BE49-F238E27FC236}">
                <a16:creationId xmlns:a16="http://schemas.microsoft.com/office/drawing/2014/main" id="{DE6A30D7-DBE1-5BCF-F55B-D790D058CE89}"/>
              </a:ext>
            </a:extLst>
          </p:cNvPr>
          <p:cNvSpPr>
            <a:spLocks noGrp="1"/>
          </p:cNvSpPr>
          <p:nvPr>
            <p:ph idx="1"/>
          </p:nvPr>
        </p:nvSpPr>
        <p:spPr>
          <a:xfrm>
            <a:off x="838201" y="1825625"/>
            <a:ext cx="4199626" cy="4351338"/>
          </a:xfrm>
        </p:spPr>
        <p:txBody>
          <a:bodyPr/>
          <a:lstStyle/>
          <a:p>
            <a:r>
              <a:rPr lang="sv-SE" dirty="0"/>
              <a:t>Om stjärnan var väldigt stor, så krymper kvarvarande materia ännu tätare </a:t>
            </a:r>
          </a:p>
          <a:p>
            <a:r>
              <a:rPr lang="sv-SE" dirty="0"/>
              <a:t>Gravitation blir så stark att inte ens ljus kan komma ut </a:t>
            </a:r>
          </a:p>
        </p:txBody>
      </p:sp>
      <p:pic>
        <p:nvPicPr>
          <p:cNvPr id="9218" name="Picture 2" descr="A large, black circle representing a black hole occupies the right third of the frame in this illustration. Thick, clumpy orange streaks arc above and below it, essentially surrounding it. The top arc extends down to the lower left and then curves around in front of the black hole to form a disk that is tilted toward the viewer. Near the inner edge of the disk, several bright, whiter spots have blue filaments looping above them, representing flares. The words “Artist’s Concept” appear in the bottom left corner in gray.">
            <a:extLst>
              <a:ext uri="{FF2B5EF4-FFF2-40B4-BE49-F238E27FC236}">
                <a16:creationId xmlns:a16="http://schemas.microsoft.com/office/drawing/2014/main" id="{2A69FA76-FA3A-882E-50AB-EE49C1184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447" y="655607"/>
            <a:ext cx="4754113" cy="267418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stronomer hittar svarta hål från universums barndom | illvet.se">
            <a:extLst>
              <a:ext uri="{FF2B5EF4-FFF2-40B4-BE49-F238E27FC236}">
                <a16:creationId xmlns:a16="http://schemas.microsoft.com/office/drawing/2014/main" id="{7511824C-4557-C7B7-45FA-06E4A64C7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91" y="3620278"/>
            <a:ext cx="4056223" cy="281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593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7DEE0-8C55-452C-4812-6CC762B0C09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341419F-939C-FCDE-207E-EB161E45F85C}"/>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EA87E295-9DF9-9B77-E4A3-F6CD0120C58A}"/>
              </a:ext>
            </a:extLst>
          </p:cNvPr>
          <p:cNvSpPr>
            <a:spLocks noGrp="1"/>
          </p:cNvSpPr>
          <p:nvPr>
            <p:ph idx="1"/>
          </p:nvPr>
        </p:nvSpPr>
        <p:spPr/>
        <p:txBody>
          <a:bodyPr/>
          <a:lstStyle/>
          <a:p>
            <a:endParaRPr lang="sv-SE"/>
          </a:p>
        </p:txBody>
      </p:sp>
      <p:pic>
        <p:nvPicPr>
          <p:cNvPr id="1026" name="Picture 2" descr="En stjärnas liv – Ugglans Fysik">
            <a:extLst>
              <a:ext uri="{FF2B5EF4-FFF2-40B4-BE49-F238E27FC236}">
                <a16:creationId xmlns:a16="http://schemas.microsoft.com/office/drawing/2014/main" id="{CC9ECE6D-785A-2B48-DE3E-F75C560E4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883" y="0"/>
            <a:ext cx="9808234" cy="686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74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5A550F-5987-70EF-64F8-58E89403040D}"/>
              </a:ext>
            </a:extLst>
          </p:cNvPr>
          <p:cNvSpPr>
            <a:spLocks noGrp="1"/>
          </p:cNvSpPr>
          <p:nvPr>
            <p:ph type="title"/>
          </p:nvPr>
        </p:nvSpPr>
        <p:spPr/>
        <p:txBody>
          <a:bodyPr/>
          <a:lstStyle/>
          <a:p>
            <a:r>
              <a:rPr lang="sv-SE" dirty="0"/>
              <a:t>Universums fortsatta öde </a:t>
            </a:r>
          </a:p>
        </p:txBody>
      </p:sp>
      <p:sp>
        <p:nvSpPr>
          <p:cNvPr id="3" name="Platshållare för innehåll 2">
            <a:extLst>
              <a:ext uri="{FF2B5EF4-FFF2-40B4-BE49-F238E27FC236}">
                <a16:creationId xmlns:a16="http://schemas.microsoft.com/office/drawing/2014/main" id="{C46BB788-2DAA-B7BA-6472-AAC4E04774EA}"/>
              </a:ext>
            </a:extLst>
          </p:cNvPr>
          <p:cNvSpPr>
            <a:spLocks noGrp="1"/>
          </p:cNvSpPr>
          <p:nvPr>
            <p:ph idx="1"/>
          </p:nvPr>
        </p:nvSpPr>
        <p:spPr/>
        <p:txBody>
          <a:bodyPr>
            <a:normAutofit lnSpcReduction="10000"/>
          </a:bodyPr>
          <a:lstStyle/>
          <a:p>
            <a:r>
              <a:rPr lang="sv-SE" dirty="0"/>
              <a:t>Kommer universums expansionen fortsätta i evighet eller kommer universum att krympa ihop igen till en ny Big bang?  </a:t>
            </a:r>
          </a:p>
          <a:p>
            <a:r>
              <a:rPr lang="sv-SE" i="1" dirty="0"/>
              <a:t>Mörk materia</a:t>
            </a:r>
            <a:r>
              <a:rPr lang="sv-SE" dirty="0"/>
              <a:t> är materia som vi inte kan se men också utöver gravitation</a:t>
            </a:r>
          </a:p>
          <a:p>
            <a:pPr lvl="1"/>
            <a:r>
              <a:rPr lang="sv-SE" i="1" dirty="0"/>
              <a:t>Neutrino </a:t>
            </a:r>
            <a:r>
              <a:rPr lang="sv-SE" dirty="0"/>
              <a:t>är en elementpartikel som frigörs i kärnreaktioner som kan vara mörk materia </a:t>
            </a:r>
          </a:p>
          <a:p>
            <a:pPr lvl="1"/>
            <a:r>
              <a:rPr lang="sv-SE" dirty="0"/>
              <a:t>Andra </a:t>
            </a:r>
            <a:r>
              <a:rPr lang="sv-SE" i="1" dirty="0"/>
              <a:t>elementpartiklar</a:t>
            </a:r>
            <a:r>
              <a:rPr lang="sv-SE" dirty="0"/>
              <a:t> som har större massa än neutriner </a:t>
            </a:r>
          </a:p>
          <a:p>
            <a:r>
              <a:rPr lang="sv-SE" dirty="0"/>
              <a:t>Expansionen har inte avtagits, utan har accelererat! </a:t>
            </a:r>
          </a:p>
          <a:p>
            <a:pPr lvl="1"/>
            <a:r>
              <a:rPr lang="sv-SE" dirty="0"/>
              <a:t>Enkla modellen av Big bang räcker inte  </a:t>
            </a:r>
          </a:p>
          <a:p>
            <a:pPr lvl="1"/>
            <a:r>
              <a:rPr lang="sv-SE" dirty="0"/>
              <a:t>Acceleration kräver energi, men forskarna vet inte vilken typ av energi kan orsaka universums expansion; kallas </a:t>
            </a:r>
            <a:r>
              <a:rPr lang="sv-SE" i="1" dirty="0"/>
              <a:t>mörk energi </a:t>
            </a:r>
            <a:endParaRPr lang="sv-SE" dirty="0"/>
          </a:p>
          <a:p>
            <a:pPr lvl="1"/>
            <a:endParaRPr lang="sv-SE" dirty="0"/>
          </a:p>
        </p:txBody>
      </p:sp>
    </p:spTree>
    <p:extLst>
      <p:ext uri="{BB962C8B-B14F-4D97-AF65-F5344CB8AC3E}">
        <p14:creationId xmlns:p14="http://schemas.microsoft.com/office/powerpoint/2010/main" val="2260542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C1C3F2-B10B-9F5A-6E1A-8554E394D679}"/>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BA927142-18BA-E487-0BDA-9B27866B72DC}"/>
              </a:ext>
            </a:extLst>
          </p:cNvPr>
          <p:cNvSpPr>
            <a:spLocks noGrp="1"/>
          </p:cNvSpPr>
          <p:nvPr>
            <p:ph idx="1"/>
          </p:nvPr>
        </p:nvSpPr>
        <p:spPr/>
        <p:txBody>
          <a:bodyPr/>
          <a:lstStyle/>
          <a:p>
            <a:endParaRPr lang="sv-SE"/>
          </a:p>
        </p:txBody>
      </p:sp>
      <p:pic>
        <p:nvPicPr>
          <p:cNvPr id="1026" name="Picture 2" descr="En stjärnas liv – Ugglans Fysik">
            <a:extLst>
              <a:ext uri="{FF2B5EF4-FFF2-40B4-BE49-F238E27FC236}">
                <a16:creationId xmlns:a16="http://schemas.microsoft.com/office/drawing/2014/main" id="{308BEB62-6F07-A092-DC3A-C6496899E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883" y="0"/>
            <a:ext cx="9808234" cy="686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758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32E5F2-8844-773A-1482-0A53E2932D09}"/>
              </a:ext>
            </a:extLst>
          </p:cNvPr>
          <p:cNvSpPr>
            <a:spLocks noGrp="1"/>
          </p:cNvSpPr>
          <p:nvPr>
            <p:ph type="title"/>
          </p:nvPr>
        </p:nvSpPr>
        <p:spPr/>
        <p:txBody>
          <a:bodyPr/>
          <a:lstStyle/>
          <a:p>
            <a:r>
              <a:rPr lang="sv-SE" dirty="0"/>
              <a:t>En stjärna </a:t>
            </a:r>
          </a:p>
        </p:txBody>
      </p:sp>
      <p:sp>
        <p:nvSpPr>
          <p:cNvPr id="3" name="Platshållare för innehåll 2">
            <a:extLst>
              <a:ext uri="{FF2B5EF4-FFF2-40B4-BE49-F238E27FC236}">
                <a16:creationId xmlns:a16="http://schemas.microsoft.com/office/drawing/2014/main" id="{B40BF882-7F0B-C72B-843C-4305288097FC}"/>
              </a:ext>
            </a:extLst>
          </p:cNvPr>
          <p:cNvSpPr>
            <a:spLocks noGrp="1"/>
          </p:cNvSpPr>
          <p:nvPr>
            <p:ph idx="1"/>
          </p:nvPr>
        </p:nvSpPr>
        <p:spPr/>
        <p:txBody>
          <a:bodyPr/>
          <a:lstStyle/>
          <a:p>
            <a:r>
              <a:rPr lang="sv-SE" dirty="0"/>
              <a:t>Fusionsreaktion i stjärnan strålar ut energi i form av ljus:</a:t>
            </a:r>
          </a:p>
          <a:p>
            <a:pPr marL="0" indent="0">
              <a:buNone/>
            </a:pPr>
            <a:endParaRPr lang="sv-SE" dirty="0"/>
          </a:p>
        </p:txBody>
      </p:sp>
      <p:pic>
        <p:nvPicPr>
          <p:cNvPr id="4" name="Platshållare för innehåll 4" descr="En bild som visar text, bok, papper, brev&#10;&#10;AI-genererat innehåll kan vara felaktigt.">
            <a:extLst>
              <a:ext uri="{FF2B5EF4-FFF2-40B4-BE49-F238E27FC236}">
                <a16:creationId xmlns:a16="http://schemas.microsoft.com/office/drawing/2014/main" id="{EADA3F9C-F0DF-9D37-DC32-07E044AAEAFA}"/>
              </a:ext>
            </a:extLst>
          </p:cNvPr>
          <p:cNvPicPr>
            <a:picLocks noChangeAspect="1"/>
          </p:cNvPicPr>
          <p:nvPr/>
        </p:nvPicPr>
        <p:blipFill>
          <a:blip r:embed="rId3">
            <a:extLst>
              <a:ext uri="{28A0092B-C50C-407E-A947-70E740481C1C}">
                <a14:useLocalDpi xmlns:a14="http://schemas.microsoft.com/office/drawing/2010/main" val="0"/>
              </a:ext>
            </a:extLst>
          </a:blip>
          <a:srcRect l="63237" t="44759" r="568" b="35246"/>
          <a:stretch>
            <a:fillRect/>
          </a:stretch>
        </p:blipFill>
        <p:spPr>
          <a:xfrm>
            <a:off x="838200" y="2820838"/>
            <a:ext cx="4834960" cy="3561414"/>
          </a:xfrm>
          <a:prstGeom prst="rect">
            <a:avLst/>
          </a:prstGeom>
        </p:spPr>
      </p:pic>
      <p:pic>
        <p:nvPicPr>
          <p:cNvPr id="2054" name="Picture 6" descr="Fakta om solen – ålder, storlek och temperatur | illvet.se">
            <a:extLst>
              <a:ext uri="{FF2B5EF4-FFF2-40B4-BE49-F238E27FC236}">
                <a16:creationId xmlns:a16="http://schemas.microsoft.com/office/drawing/2014/main" id="{EC9D4197-8B04-8624-8B3B-171E6B8F07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9902" y="2818202"/>
            <a:ext cx="5342121" cy="3561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55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DE4AE9-18A7-83B0-0930-8ADE70194A40}"/>
              </a:ext>
            </a:extLst>
          </p:cNvPr>
          <p:cNvSpPr>
            <a:spLocks noGrp="1"/>
          </p:cNvSpPr>
          <p:nvPr>
            <p:ph type="title"/>
          </p:nvPr>
        </p:nvSpPr>
        <p:spPr/>
        <p:txBody>
          <a:bodyPr/>
          <a:lstStyle/>
          <a:p>
            <a:r>
              <a:rPr lang="sv-SE" dirty="0"/>
              <a:t>Röd Jätte </a:t>
            </a:r>
          </a:p>
        </p:txBody>
      </p:sp>
      <p:sp>
        <p:nvSpPr>
          <p:cNvPr id="3" name="Platshållare för innehåll 2">
            <a:extLst>
              <a:ext uri="{FF2B5EF4-FFF2-40B4-BE49-F238E27FC236}">
                <a16:creationId xmlns:a16="http://schemas.microsoft.com/office/drawing/2014/main" id="{65BCC660-4C0C-DEBF-2755-D3956F2421F5}"/>
              </a:ext>
            </a:extLst>
          </p:cNvPr>
          <p:cNvSpPr>
            <a:spLocks noGrp="1"/>
          </p:cNvSpPr>
          <p:nvPr>
            <p:ph idx="1"/>
          </p:nvPr>
        </p:nvSpPr>
        <p:spPr>
          <a:xfrm>
            <a:off x="838200" y="1825625"/>
            <a:ext cx="5381445" cy="4351338"/>
          </a:xfrm>
        </p:spPr>
        <p:txBody>
          <a:bodyPr>
            <a:normAutofit lnSpcReduction="10000"/>
          </a:bodyPr>
          <a:lstStyle/>
          <a:p>
            <a:r>
              <a:rPr lang="sv-SE" dirty="0"/>
              <a:t>Bränsle till fusionsreaktionen är väte och produkten är helium </a:t>
            </a:r>
          </a:p>
          <a:p>
            <a:r>
              <a:rPr lang="sv-SE" dirty="0"/>
              <a:t>När väte tar slut så slutas den kraftig fusionsreaktionen som motstå gravitationen </a:t>
            </a:r>
          </a:p>
          <a:p>
            <a:pPr lvl="1"/>
            <a:r>
              <a:rPr lang="sv-SE" dirty="0"/>
              <a:t>Kärnan krymper ihop </a:t>
            </a:r>
          </a:p>
          <a:p>
            <a:pPr lvl="2"/>
            <a:r>
              <a:rPr lang="sv-SE" dirty="0"/>
              <a:t>Fusionsreaktion mellan helium atomer påbörjar för att bilda tyngre grundämnen som syre och kol </a:t>
            </a:r>
          </a:p>
          <a:p>
            <a:r>
              <a:rPr lang="sv-SE" dirty="0"/>
              <a:t>Yttre lagen expanderar utåt </a:t>
            </a:r>
          </a:p>
          <a:p>
            <a:pPr lvl="1"/>
            <a:r>
              <a:rPr lang="sv-SE" dirty="0"/>
              <a:t>Yttre lagen svalnar och avger röda färgen </a:t>
            </a:r>
          </a:p>
        </p:txBody>
      </p:sp>
      <p:pic>
        <p:nvPicPr>
          <p:cNvPr id="3074" name="Picture 2" descr="Planetskrot gör stjärnor järnrikare - Populär Astronomi">
            <a:extLst>
              <a:ext uri="{FF2B5EF4-FFF2-40B4-BE49-F238E27FC236}">
                <a16:creationId xmlns:a16="http://schemas.microsoft.com/office/drawing/2014/main" id="{FDC7F29A-A2BB-6F15-B31C-89B86AFA6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645" y="2147888"/>
            <a:ext cx="5705918" cy="383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819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F8CC38-B817-DE46-E56B-AE329C0546E5}"/>
              </a:ext>
            </a:extLst>
          </p:cNvPr>
          <p:cNvSpPr>
            <a:spLocks noGrp="1"/>
          </p:cNvSpPr>
          <p:nvPr>
            <p:ph type="title"/>
          </p:nvPr>
        </p:nvSpPr>
        <p:spPr/>
        <p:txBody>
          <a:bodyPr/>
          <a:lstStyle/>
          <a:p>
            <a:r>
              <a:rPr lang="sv-SE" dirty="0"/>
              <a:t>Vit Dvärg </a:t>
            </a:r>
          </a:p>
        </p:txBody>
      </p:sp>
      <p:sp>
        <p:nvSpPr>
          <p:cNvPr id="3" name="Platshållare för innehåll 2">
            <a:extLst>
              <a:ext uri="{FF2B5EF4-FFF2-40B4-BE49-F238E27FC236}">
                <a16:creationId xmlns:a16="http://schemas.microsoft.com/office/drawing/2014/main" id="{ED4A9F57-E947-51EB-B619-9D7F643FF627}"/>
              </a:ext>
            </a:extLst>
          </p:cNvPr>
          <p:cNvSpPr>
            <a:spLocks noGrp="1"/>
          </p:cNvSpPr>
          <p:nvPr>
            <p:ph idx="1"/>
          </p:nvPr>
        </p:nvSpPr>
        <p:spPr>
          <a:xfrm>
            <a:off x="838200" y="1825625"/>
            <a:ext cx="5886569" cy="4730450"/>
          </a:xfrm>
        </p:spPr>
        <p:txBody>
          <a:bodyPr>
            <a:normAutofit/>
          </a:bodyPr>
          <a:lstStyle/>
          <a:p>
            <a:r>
              <a:rPr lang="sv-SE" dirty="0"/>
              <a:t>Yttre lagen av den röda jätte kastas bort i en </a:t>
            </a:r>
            <a:r>
              <a:rPr lang="sv-SE" i="1" dirty="0"/>
              <a:t>planetarisk nebulosa </a:t>
            </a:r>
          </a:p>
          <a:p>
            <a:pPr lvl="1"/>
            <a:r>
              <a:rPr lang="sv-SE" dirty="0"/>
              <a:t>Gaser och rymdstoft, eller stjärndam</a:t>
            </a:r>
            <a:r>
              <a:rPr lang="sv-SE" i="1" dirty="0"/>
              <a:t>  </a:t>
            </a:r>
            <a:r>
              <a:rPr lang="sv-SE" dirty="0"/>
              <a:t> </a:t>
            </a:r>
          </a:p>
          <a:p>
            <a:r>
              <a:rPr lang="sv-SE" dirty="0"/>
              <a:t>Kvarstår kärnan som är mycket tät och väldigt varmt </a:t>
            </a:r>
          </a:p>
          <a:p>
            <a:r>
              <a:rPr lang="sv-SE" dirty="0"/>
              <a:t>Till slut svalnar den vita dvärgen och ljuset försvinner </a:t>
            </a:r>
          </a:p>
          <a:p>
            <a:pPr lvl="1"/>
            <a:r>
              <a:rPr lang="sv-SE" dirty="0"/>
              <a:t>Teoretisk blir det till en svart dvärg, men universum är inte tillräckligt gammalt för att se en </a:t>
            </a:r>
          </a:p>
        </p:txBody>
      </p:sp>
      <p:pic>
        <p:nvPicPr>
          <p:cNvPr id="4098" name="Picture 2" descr="Vintergatans vita dvärgar visar galaxens historia - forskning.se">
            <a:extLst>
              <a:ext uri="{FF2B5EF4-FFF2-40B4-BE49-F238E27FC236}">
                <a16:creationId xmlns:a16="http://schemas.microsoft.com/office/drawing/2014/main" id="{714CD73F-3451-DC61-16B7-5A175CB69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4769" y="543464"/>
            <a:ext cx="5017220" cy="28221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vanlig vit dvärgstjärna upptäckt | SVT Nyheter">
            <a:extLst>
              <a:ext uri="{FF2B5EF4-FFF2-40B4-BE49-F238E27FC236}">
                <a16:creationId xmlns:a16="http://schemas.microsoft.com/office/drawing/2014/main" id="{644925BB-E80D-D3AF-7D54-E8D305311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771" y="3794993"/>
            <a:ext cx="5017218" cy="282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223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65F24D-4D57-8F42-4FF6-EF5591749010}"/>
              </a:ext>
            </a:extLst>
          </p:cNvPr>
          <p:cNvSpPr>
            <a:spLocks noGrp="1"/>
          </p:cNvSpPr>
          <p:nvPr>
            <p:ph type="title"/>
          </p:nvPr>
        </p:nvSpPr>
        <p:spPr/>
        <p:txBody>
          <a:bodyPr/>
          <a:lstStyle/>
          <a:p>
            <a:r>
              <a:rPr lang="sv-SE" dirty="0"/>
              <a:t>Nebulosa </a:t>
            </a:r>
          </a:p>
        </p:txBody>
      </p:sp>
      <p:sp>
        <p:nvSpPr>
          <p:cNvPr id="3" name="Platshållare för innehåll 2">
            <a:extLst>
              <a:ext uri="{FF2B5EF4-FFF2-40B4-BE49-F238E27FC236}">
                <a16:creationId xmlns:a16="http://schemas.microsoft.com/office/drawing/2014/main" id="{E2D1912E-8F08-69CA-558E-B363809D2BF2}"/>
              </a:ext>
            </a:extLst>
          </p:cNvPr>
          <p:cNvSpPr>
            <a:spLocks noGrp="1"/>
          </p:cNvSpPr>
          <p:nvPr>
            <p:ph idx="1"/>
          </p:nvPr>
        </p:nvSpPr>
        <p:spPr>
          <a:xfrm>
            <a:off x="838200" y="1825625"/>
            <a:ext cx="5398698" cy="4351338"/>
          </a:xfrm>
        </p:spPr>
        <p:txBody>
          <a:bodyPr/>
          <a:lstStyle/>
          <a:p>
            <a:r>
              <a:rPr lang="sv-SE" dirty="0"/>
              <a:t>Stjärndam samlas ihop </a:t>
            </a:r>
          </a:p>
          <a:p>
            <a:r>
              <a:rPr lang="sv-SE" dirty="0"/>
              <a:t>Massan blir allt större och gravitationskraften börjar verka </a:t>
            </a:r>
          </a:p>
          <a:p>
            <a:r>
              <a:rPr lang="sv-SE" dirty="0"/>
              <a:t>Stjärndam bildas till en kärna där fusionsreaktionen påbörjar </a:t>
            </a:r>
          </a:p>
          <a:p>
            <a:pPr lvl="1"/>
            <a:r>
              <a:rPr lang="sv-SE" dirty="0"/>
              <a:t>En ny stjärna! </a:t>
            </a:r>
          </a:p>
        </p:txBody>
      </p:sp>
      <p:pic>
        <p:nvPicPr>
          <p:cNvPr id="5122" name="Picture 2" descr="La Nebulosa del Cangrejo Vista Bajo una Nueva Luz por Webb :: NASANET">
            <a:extLst>
              <a:ext uri="{FF2B5EF4-FFF2-40B4-BE49-F238E27FC236}">
                <a16:creationId xmlns:a16="http://schemas.microsoft.com/office/drawing/2014/main" id="{CBE982B7-D6CF-DD20-5CC6-85B93C6DC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898" y="957172"/>
            <a:ext cx="5680597" cy="494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443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92B271-0D04-FFB6-55BE-41DCB8EE7B29}"/>
              </a:ext>
            </a:extLst>
          </p:cNvPr>
          <p:cNvSpPr>
            <a:spLocks noGrp="1"/>
          </p:cNvSpPr>
          <p:nvPr>
            <p:ph type="title"/>
          </p:nvPr>
        </p:nvSpPr>
        <p:spPr/>
        <p:txBody>
          <a:bodyPr/>
          <a:lstStyle/>
          <a:p>
            <a:r>
              <a:rPr lang="sv-SE" dirty="0"/>
              <a:t>Röd Superjätte </a:t>
            </a:r>
          </a:p>
        </p:txBody>
      </p:sp>
      <p:sp>
        <p:nvSpPr>
          <p:cNvPr id="3" name="Platshållare för innehåll 2">
            <a:extLst>
              <a:ext uri="{FF2B5EF4-FFF2-40B4-BE49-F238E27FC236}">
                <a16:creationId xmlns:a16="http://schemas.microsoft.com/office/drawing/2014/main" id="{BAEE0F15-007F-3CB0-1364-EFF33957C73C}"/>
              </a:ext>
            </a:extLst>
          </p:cNvPr>
          <p:cNvSpPr>
            <a:spLocks noGrp="1"/>
          </p:cNvSpPr>
          <p:nvPr>
            <p:ph idx="1"/>
          </p:nvPr>
        </p:nvSpPr>
        <p:spPr>
          <a:xfrm>
            <a:off x="838200" y="1825625"/>
            <a:ext cx="5257800" cy="4351338"/>
          </a:xfrm>
        </p:spPr>
        <p:txBody>
          <a:bodyPr/>
          <a:lstStyle/>
          <a:p>
            <a:r>
              <a:rPr lang="sv-SE" dirty="0"/>
              <a:t>Om ursprungligen stjärna var liten eller mellanstor så blir den till en röd jätte </a:t>
            </a:r>
          </a:p>
          <a:p>
            <a:r>
              <a:rPr lang="sv-SE" dirty="0"/>
              <a:t>Om ursprungligen stjärna var stor blir den till en röd superjätte </a:t>
            </a:r>
          </a:p>
          <a:p>
            <a:pPr lvl="1"/>
            <a:r>
              <a:rPr lang="sv-SE" dirty="0"/>
              <a:t>Kan fortsätta fusionsreaktionen mycket längre än en röd jätte vilket bildar ännu fler grundämnen: neon, magnesium, kisel och ända fram till järn </a:t>
            </a:r>
          </a:p>
        </p:txBody>
      </p:sp>
      <p:pic>
        <p:nvPicPr>
          <p:cNvPr id="6146" name="Picture 2" descr="Gåtan med den kokande superjätten | Forskning &amp; Framsteg">
            <a:extLst>
              <a:ext uri="{FF2B5EF4-FFF2-40B4-BE49-F238E27FC236}">
                <a16:creationId xmlns:a16="http://schemas.microsoft.com/office/drawing/2014/main" id="{1AD6E0A4-9237-3DAA-7B5C-D7C011460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53653"/>
            <a:ext cx="6035626" cy="369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783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D6C042-9603-AFAF-B8C3-832749600203}"/>
              </a:ext>
            </a:extLst>
          </p:cNvPr>
          <p:cNvSpPr>
            <a:spLocks noGrp="1"/>
          </p:cNvSpPr>
          <p:nvPr>
            <p:ph type="title"/>
          </p:nvPr>
        </p:nvSpPr>
        <p:spPr/>
        <p:txBody>
          <a:bodyPr/>
          <a:lstStyle/>
          <a:p>
            <a:r>
              <a:rPr lang="sv-SE" dirty="0"/>
              <a:t>Supernova </a:t>
            </a:r>
          </a:p>
        </p:txBody>
      </p:sp>
      <p:sp>
        <p:nvSpPr>
          <p:cNvPr id="3" name="Platshållare för innehåll 2">
            <a:extLst>
              <a:ext uri="{FF2B5EF4-FFF2-40B4-BE49-F238E27FC236}">
                <a16:creationId xmlns:a16="http://schemas.microsoft.com/office/drawing/2014/main" id="{23D825DD-89C9-E904-804E-7D547FB541F1}"/>
              </a:ext>
            </a:extLst>
          </p:cNvPr>
          <p:cNvSpPr>
            <a:spLocks noGrp="1"/>
          </p:cNvSpPr>
          <p:nvPr>
            <p:ph idx="1"/>
          </p:nvPr>
        </p:nvSpPr>
        <p:spPr>
          <a:xfrm>
            <a:off x="838200" y="1825625"/>
            <a:ext cx="5105399" cy="4351338"/>
          </a:xfrm>
        </p:spPr>
        <p:txBody>
          <a:bodyPr/>
          <a:lstStyle/>
          <a:p>
            <a:r>
              <a:rPr lang="sv-SE" dirty="0"/>
              <a:t>När järnkärnan i en röd superjätte kollapsar blir det en våldsam explosion </a:t>
            </a:r>
          </a:p>
          <a:p>
            <a:pPr lvl="1"/>
            <a:r>
              <a:rPr lang="sv-SE" dirty="0"/>
              <a:t>Explosionen bildar tyngre grundämnen som guld och uran </a:t>
            </a:r>
          </a:p>
          <a:p>
            <a:pPr lvl="1"/>
            <a:r>
              <a:rPr lang="sv-SE" dirty="0"/>
              <a:t>Grundämnen sprider ut i universum tack vare explosionen  </a:t>
            </a:r>
          </a:p>
        </p:txBody>
      </p:sp>
      <p:pic>
        <p:nvPicPr>
          <p:cNvPr id="7170" name="Picture 2" descr="New, Third Type of Supernova Discovered: An Electron-Capture Supernova">
            <a:extLst>
              <a:ext uri="{FF2B5EF4-FFF2-40B4-BE49-F238E27FC236}">
                <a16:creationId xmlns:a16="http://schemas.microsoft.com/office/drawing/2014/main" id="{067D924D-696C-7DB2-2631-8726643AB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631962"/>
            <a:ext cx="5456670" cy="306893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upernova">
            <a:extLst>
              <a:ext uri="{FF2B5EF4-FFF2-40B4-BE49-F238E27FC236}">
                <a16:creationId xmlns:a16="http://schemas.microsoft.com/office/drawing/2014/main" id="{79A7CB2D-1149-7249-E33D-04C131A3A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5337"/>
            <a:ext cx="3417824" cy="3070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344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222602-A35A-4AF8-34EA-70C30DA74A7F}"/>
              </a:ext>
            </a:extLst>
          </p:cNvPr>
          <p:cNvSpPr>
            <a:spLocks noGrp="1"/>
          </p:cNvSpPr>
          <p:nvPr>
            <p:ph type="title"/>
          </p:nvPr>
        </p:nvSpPr>
        <p:spPr/>
        <p:txBody>
          <a:bodyPr/>
          <a:lstStyle/>
          <a:p>
            <a:r>
              <a:rPr lang="sv-SE" dirty="0"/>
              <a:t>Neutronstjärna</a:t>
            </a:r>
          </a:p>
        </p:txBody>
      </p:sp>
      <p:sp>
        <p:nvSpPr>
          <p:cNvPr id="3" name="Platshållare för innehåll 2">
            <a:extLst>
              <a:ext uri="{FF2B5EF4-FFF2-40B4-BE49-F238E27FC236}">
                <a16:creationId xmlns:a16="http://schemas.microsoft.com/office/drawing/2014/main" id="{64BC7296-404C-FE3F-41AA-0D9A7A6EA68B}"/>
              </a:ext>
            </a:extLst>
          </p:cNvPr>
          <p:cNvSpPr>
            <a:spLocks noGrp="1"/>
          </p:cNvSpPr>
          <p:nvPr>
            <p:ph idx="1"/>
          </p:nvPr>
        </p:nvSpPr>
        <p:spPr>
          <a:xfrm>
            <a:off x="838200" y="1825625"/>
            <a:ext cx="5257800" cy="4351338"/>
          </a:xfrm>
        </p:spPr>
        <p:txBody>
          <a:bodyPr/>
          <a:lstStyle/>
          <a:p>
            <a:r>
              <a:rPr lang="sv-SE" dirty="0"/>
              <a:t>Bildas av kvarvarande materia efter supernova explosionen </a:t>
            </a:r>
          </a:p>
          <a:p>
            <a:pPr lvl="1"/>
            <a:r>
              <a:rPr lang="sv-SE" dirty="0"/>
              <a:t>Kvarvarande materia är 1,5 – 2,5 gånger solens massa </a:t>
            </a:r>
          </a:p>
          <a:p>
            <a:pPr lvl="1"/>
            <a:r>
              <a:rPr lang="sv-SE" dirty="0"/>
              <a:t>Kallas även </a:t>
            </a:r>
            <a:r>
              <a:rPr lang="sv-SE" i="1" dirty="0"/>
              <a:t>pulsar</a:t>
            </a:r>
            <a:r>
              <a:rPr lang="sv-SE" dirty="0"/>
              <a:t> </a:t>
            </a:r>
          </a:p>
          <a:p>
            <a:r>
              <a:rPr lang="sv-SE" dirty="0"/>
              <a:t>Sänder ut radiostrålning med pulserade rytm </a:t>
            </a:r>
          </a:p>
          <a:p>
            <a:r>
              <a:rPr lang="sv-SE" dirty="0"/>
              <a:t>Materia är extremt förtätad som en klump av neutroner </a:t>
            </a:r>
          </a:p>
        </p:txBody>
      </p:sp>
      <p:pic>
        <p:nvPicPr>
          <p:cNvPr id="8194" name="Picture 2" descr="Tätaste neutronstjärnan någonsin">
            <a:extLst>
              <a:ext uri="{FF2B5EF4-FFF2-40B4-BE49-F238E27FC236}">
                <a16:creationId xmlns:a16="http://schemas.microsoft.com/office/drawing/2014/main" id="{65E0FC60-565D-8384-E0BF-8D6293B2C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25625"/>
            <a:ext cx="5956212" cy="392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096862"/>
      </p:ext>
    </p:extLst>
  </p:cSld>
  <p:clrMapOvr>
    <a:masterClrMapping/>
  </p:clrMapOvr>
</p:sld>
</file>

<file path=ppt/theme/theme1.xml><?xml version="1.0" encoding="utf-8"?>
<a:theme xmlns:a="http://schemas.openxmlformats.org/drawingml/2006/main" name="Office-tema">
  <a:themeElements>
    <a:clrScheme name="Grö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TotalTime>
  <Words>431</Words>
  <Application>Microsoft Office PowerPoint</Application>
  <PresentationFormat>Bredbild</PresentationFormat>
  <Paragraphs>54</Paragraphs>
  <Slides>12</Slides>
  <Notes>2</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12</vt:i4>
      </vt:variant>
    </vt:vector>
  </HeadingPairs>
  <TitlesOfParts>
    <vt:vector size="16" baseType="lpstr">
      <vt:lpstr>Aptos</vt:lpstr>
      <vt:lpstr>Aptos Display</vt:lpstr>
      <vt:lpstr>Arial</vt:lpstr>
      <vt:lpstr>Office-tema</vt:lpstr>
      <vt:lpstr>Naturkunskap 2</vt:lpstr>
      <vt:lpstr>PowerPoint-presentation</vt:lpstr>
      <vt:lpstr>En stjärna </vt:lpstr>
      <vt:lpstr>Röd Jätte </vt:lpstr>
      <vt:lpstr>Vit Dvärg </vt:lpstr>
      <vt:lpstr>Nebulosa </vt:lpstr>
      <vt:lpstr>Röd Superjätte </vt:lpstr>
      <vt:lpstr>Supernova </vt:lpstr>
      <vt:lpstr>Neutronstjärna</vt:lpstr>
      <vt:lpstr>Svart hål </vt:lpstr>
      <vt:lpstr>PowerPoint-presentation</vt:lpstr>
      <vt:lpstr>Universums fortsatta öde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Fares Makki</dc:creator>
  <cp:lastModifiedBy>Fares Makki</cp:lastModifiedBy>
  <cp:revision>1</cp:revision>
  <dcterms:created xsi:type="dcterms:W3CDTF">2025-08-28T07:03:54Z</dcterms:created>
  <dcterms:modified xsi:type="dcterms:W3CDTF">2025-08-28T09:03:13Z</dcterms:modified>
</cp:coreProperties>
</file>